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0A49D-4813-48B4-9022-96CB71E12BC6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3F73F-855C-48E4-BE3E-E2FFEBCF79FB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3F73F-855C-48E4-BE3E-E2FFEBCF79FB}" type="slidenum">
              <a:rPr lang="en-NZ" smtClean="0"/>
              <a:pPr/>
              <a:t>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C6CC-728B-4C66-BE49-9B7586CBA0E7}" type="datetimeFigureOut">
              <a:rPr lang="en-NZ" smtClean="0"/>
              <a:pPr/>
              <a:t>10/06/2014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50A87-AE0B-4AA3-A2E4-6DDDFE83FCC7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5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026" name="AutoShape 2" descr="data:image/jpeg;base64,/9j/4AAQSkZJRgABAQAAAQABAAD/2wCEAAkGBxQSEBQUEhQUFhQXFRQUFxYWFRYXFhQWGRkWFxYVHRcYHCggGhwnHRwWITEhJSkrLi4vFx8zODMsNygtLisBCgoKDg0OGxAQGzQkICYsLDAvLywsLCw0MCwsLCw0NC4sLCw0LCwsLCw0NCwsLCwsLCwsLCwsLywsLCwsLCwsLP/AABEIANAA8gMBEQACEQEDEQH/xAAcAAABBQEBAQAAAAAAAAAAAAAAAgQFBgcDAQj/xABIEAACAQMCBAMFAwkGBAQHAAABAgMABBEFEgYTITEiQVEHMmFxgRQjkTNCUmJygpKhsRUkU6LB0UNjo/AlwtLhNHODk7Kzw//EABsBAQACAwEBAAAAAAAAAAAAAAAEBQECAwYH/8QANhEAAgEDAQUFCAICAgMBAAAAAAECAwQRBRIhMUFRE2FxofAiMoGRscHR4QYjFPFCUiRyshX/2gAMAwEAAhEDEQA/AMNoAoAoAoAoAoAoAoAoAoAoD3FAe7aA920AYoAxQBtoDzFAeYoDygCgCgCgCgCgCgCgCgCgCgCgCgCgCgCgCgCgCgCgPaA9AoBQFAehaAUEoBQjoD3l0AcugPDHQHhSgElaASRQCSKA8xQHlAFAFAFAFAFAFAFAFAFAFAFAFAFAFAFAegUAoCgFqlAdVjoDosdAdBFQChFQCuVQByqA8MVAIMVAIaKgObR0ByZKAQRQCSKATQBQBQBQBQBQBQBQBQBQBQBQBQBQCgKAWFoDqiUB2SOgOyx0APIq9zQDm2s55PycLY/Sbwj+ff6VIha1Z8I/b6kWre0KXvSX1+hIw8LXLe88afLLH+mP51Jjps37zSIE9bor3U35DqPg5/Of/pj/AFauq0xc5eX7I713pDz/AEeycHN5T/8ASX/RqPTFyl5fsLXusPP9DebhSce7JG37QK/0zXOWmy/4yX0/J2hrlJ+9Fr5P8EfcaXcx+9CWHqni/kOtR52VaPLPhvJtLUbapwljx3DJZVJx2Poeh+VRWsE5PO89aOgOLx0BxdKA4stAIIoBNAFAFAFAFAFAFAFAFAFAFAFAKAoBarQHdEoBwkdALdwvfv6edASum8PTTYL/AHSen55+n5v1/nVhQsJz3z3LzKm61alS3Q9p+Xz5/D5lq0zh6GHBVAW/SbxN88nt9MVZ0renS91fHn68Dz9xqNat70t3Rbl68SXWGu2SvczoIqGu2KEVYMbYcqmTG2eGKsmds5tDQ3UyP1HRoph94it8ezD5MOtaVKUKnvrJLoXtWi/Ylj10KrqPCskfWBt6/oN730bsf5fWqytpzW+m89zL+11qEt1ZY71w9fMgRKCSCCrA4KnoQfTrVa008Mu001lDrh/TTeXK26MqM2cF846dwAO57nuO1R7mv2MNvGeHmd6FLtZbOcGlWfsvtE/LTySP5hAAAfoM/wAzVJV1aaeNpLuScvPcvIs4afDGcN+Lx5Ff409nSwQNcWrs6J1kRgNyD9LoOoHnnPY9fWXZal2slGTTzzW7f0afXkyPc2Sgsx3d3Hd3MzdhVuVwmgCgCgCgCgCgCgCgCgCgPQKA6KKA7xpQDmNKA6IrO4jiXc5/AfE+grenTlUlsxW851asKUXObwi5aBw0sOHfxy/pHsvwUH+vf5VeW9pGisvfLr+Dyt9qk62Yx3R+vj+PqWSOKpRTSmOYbcnsK1ckjVKUuA/g0snvXKVVEiFq3xH0WlD0rk6zJEbWPQcLpo9K07VnVW6PTpo9KdqzP+Oji+kg+VbKszlK2j0K3qWoW0bFBKHk/wAOIGZ8+hWMHH1xWtS/o0lmpJI6UtGuKz/qizhDaXs4zFbCJf8AEuWC/wCRCf5sKqq/8joxX9UXLv5fN4XmXVt/Eqrf980u5b36+BV9ehng1O3t7qUyQyGPIQGJGDnbjwnJAPXqTUGeqXFzbTlF7LWeHhn45RdUNHtLWtBbO0nzfrd8DSb3hm1eCS0WFI0YYDKBuDfmP6ZryyvnG471wbbee7uT/fI9E6KdLHJ8ksemjC5YptOvvGDzIJQfPD4Oe/oy/wAmr1fs3NHukvXxRR76FXvX0/Zumu2K31o4Q9J4g8bA48RAeNsj9bH0NeOhUdtfJy67/o/yXkv7KLS+A04OWR9Mj+1htzQyrJzMhimXCls9fdC9+/1rvdbMNQapcHjh1/3g50pSdBbfH19jAnH9B/QZr2JQnMigE0AUAUAUAUAUAUAUAUAsCgO8a0A6jSgOoRmZY4xl26D4fH5VvTpyqSUY8TnVqRpQc5cEXzh/RFt0wOrnq7+bH/b4V6ChQjRjhcebPG319O4nl8OS9cydjjrrkrHIlLPTye9cp1McDvSt3LeyctrEDyqLKoWMKKRIRWlcXMkRpnt3LFAu6aSONf0pHVB+LEVo54O0aLlwRXtQ47tI0d4xNcKgJZoYmMYA7nmvtQj5E1FnfUYyUHJZfLJOp6XXmtrZwupHwcTTajIy6eRFbJgSXTrli2ASsaN0GAfeYHuOnrDvdT7HdHj38l1freTrHR41PaqcO4Vd8MwyIwae7eQhgJXnlwGI6EKGA+gAHwrz3/7FaU8qTfhFY8Ob8z0EdMt4RxsJfX8FX9mOuRWkNzb3UkcMkMuAz7c9SQyjPViCG7eoqVf286k1UpLO0uOM4x48Mr6HO1qqEXCfJ9cGh2NxHcIk0bmRJFJRmyASD6dx6YqirU3TrKNVt+L5/wCidCrmGYbvDoZL7QLm4nt7e8l5SbJnhWONW3RMpYEO5OCQYvIDvXsrawhRo7UZZ2jzlXUJVLl0XHGzvz8jUrzUVFulz/wisMjH0jfau/5KGDH4Ka8erbtLmdB8cbvFcPXeegdXZgpFZ9qug822a4RcyRLiUebRjJEg/WQ5Of0Wf4Va6FqDTlb1Of1Xr69Sv1C2U9mpHivo+K8PvgPZJq3PsOUxy9u+z48t8sh/EOvyUVD/AJFb7E1VXB/U72NXMdnoXBriNpGt2wztFzGR1yJImJRiM9GGcgj4jpg5qtp069KirqDys7+q8SRKcZS2GY57TuEls5lkhXFvLnaOpEUg6tHk+RHiXP6w/Nr1ulX6u6WX7y4lTc0ezllcCjMvxH4/7VaEYcQ6VM/5OKVx+pG7f0FAPoeEb5hkWk/1jYf1FAE3CN8gybSf6Rs39M0BCkY70B5QBQBQBQClFAdEFAOoloBwzBVyaAuPCejctOY4+9fqf1V8l/1P/tV9Z2/ZQy+L9Y/J5LVb7tp7EX7K831/BaYkqUUcmS9pbKgDSMqg9ixCj5ZNR6tVImW9u5b8bxyuv26sUTmzOCVKwxO+GBIKl8CMHIIwWqpuNRt6TxOaT9ci/ttJuaqzGG7rwIeL2gSTXf2S2tQkm4oXuJPCHAY7dsWQThWPv+RqJW1GMaPaxWVu8/EsqGjt1OznLD/Az421zULH7NO9yjxGdRLHDEqKQMNs3ElzkBgfFjtUO01OVzNx3Lph58fsT62l0qMMre+8keF9HgAlMkazTxXEkJmlLSOyglopMsSesZQ9D51T6vWqUqjTbaeMb3jD8MZ3rmWlhGEqSaST54S4khq+rQs0tjtlnlaJg0EEBJVGAG4nooHUdSw94etaWtncTalHGM9yW592WzetcUoe9+f0Vv2Q3Ktp8sI6PHMSw7NtIBUkfMMP3K21yElmXVLy5fc10+ccJdM+ZLz6ci3MklzZfbYnCBCNryW4VQrIIJCAyk5fcni64IPSpOj6hbRoqm90vqRdSta9Se1B7iY0jStLuknS2iiV2Ro5gYylxGHXb4lkG9Ph5dOlejh2bj7J5+t28ZJ1Gyreye4Zbee0k/K2k7KR6Bi2QPXxrJ+IryH8ipOLjVXpo9NYVMx2Rlx7Z7YNRhA6HkajEP2nWG4/Bhu/+pV7pFz29ku77FRf0di8jU67iwcCMt1o8CyDcphkt3GSMqpaPGR1B2bT9a8tq1SVpfqrFd5dW+KlHZZZreBEAiXbhEReWW3ER42qGDEsQQCMt3wara07ra/ypRxl8cY3nZOGNhGYaTYf2RrqxdRa3YKRkk4G45RSfNlkAXPo2fzq9VVlHUtPco8ceaK+OaNXuZcOO4Wijhvol3SWcnMKju8D4SdP4cHPkA1Umg14zc7Wpwkt3j6+hIuN2JrkNOLuKNLlsmjnnEiTIGVYhvmBwGRsdo3Bx0cjzHbNSdM0y9trlyWNlbnnmvA0rVYSjhlW4QcNCDyeUwOD92E3+jjHr/WvXrvK1l1sm7VkwO7nX7eAhHbdIzKixIN0jO5wi47Lk9AWKj40BU7/AIhmu5RFGoRSNxjV/HszIr86bGItrIqtGoLfeAguMqQMu4v0n7LdvGPdwrqcYBDAE4HkA24Y+HnWDJC0AUAUAUAtRQHeNaAcLIo7kf8AfwoB/oqCSYMQWRCuEAy0srZ5aAfQn5Ka70HTp5q1X7Mfr63kW67SaVGj70t3gub+3xNPg4b1F0Df3aEkZEbbnb5FsgfgKi1P5LNy9inu78Z+Ta+xrD+K0dn+yo2+7h9/qyqalrE8N1Fb3waDDjmNC5RXibKhw3vDBGeh/SBAIrrV1Orc27dB4l63NdTS30Gha3P9q2ovry70+DXXcXXiPga2e1nWCM8/ZzEldy8jMviC7myRnt39a8tS1Ko7lKcm/Ho+5Y4cfgz07tKapOMIpeC5+I99nmpCa05iHG64kZvg0h5rr8gWIpq9R07nMd2XH15Gtgs26i+Sa8yoRRbLvVZgDm2ubS66d9gd0l/6cjn6Vc29LtLJQ6xINapsXSl3lv8AaFpvP066QdSq89fP3PG2PmoI+tea0ut2d5sPm35+kWl0tul8PoRPs7vuYqE/8e0jJ65++tG+zv8AUxG2arbX6O1Q21yIOnz2ZOJYb3h1JboXQmuIpOTyG5DiMuu4t1fG4Z6diD4R1qntdalQo7EVl+vXEl1rWNSWZFcsOBpk1K6ewuBFMgjlEc+90nimHUO+S/5VJMk5PVSCCM16a3xeWy7VcePLeVtWp/j1PZ4Fgv8AV3tADqFu1upIXnoRNbFj28SeNM9ejJ5dzVLd/wAelvlSl8H6+xNo6lGW5ju/03nBJInCToA1vOpB25GQpI6PCw6FeoIOR1qBp2oVbKv2VThnDT5Ha5oU68MlL07UNmuQ3G3ZHqUBV0PaO5QmOSP4kTRAZ/5len1eh/kWskuOMr4FVZydOey+RP8AtDtPuUlzgYmtXPkI7lCisfgswhP1NUn8Xud86L8V6+RI1GG1FS6EL7CrrfaXEPnHMJPpImP6xn8a2/ktvKfZzisvetxtZzwmmQeraiNN1uW7iIkgeYpOI2VgRKqSuMg9G37yB6xVcq3/AMqwUKqw2sPufUjdr2dw4+D+37+I64w16XVIljgsnjVJFkS4mfY6kdyq9MAjuAW7D0rbSdAq2qey288c7l8PTIt5rNpHc5Zfdv8ApnzwRnF2p6g6Kbq6JiZtskcI5aAMMDOAN4znO6rJ6RTtIbcUuO/C+5FttYV1UcEsdPX7G9pHDEd5CKT3dsA5+Z/0rQnE2uouscMqxOYppkgjnf7uAuxI98gsQMMSQpHhPWgF6gs8zXNpHO73G+KK2NptFtK+3mTK87HKsihgQXHb3aAuFnwJ1lMxWGKVoZDaWuRGrwjCvziA+c9TsCdfM0B21XTkhSMxIEWOQHaoAGHzG5Pr7+8k9TsrJgzT2vWHWCYDyaJj8vEn9X/CjMmcVgBQBQCox1HzFAarw77NLeW3gmmuHHNRJAioBjcAcFiG/HNUlfU5wm47o72lnL4PHckWtKxjKKlve5PkuK+ZXuG9DC64tpOodBLICrAEMoR2Q4+WDUytWc7Xbi8N4+qyR6VJRuHF78Z+m40HjHSY5NNuI4YY4yic1Qi4/JncR8cjI+tUVhd7Vym15t8d3F/Atbuhii0vsvoVX2NW6yTs5X/4dGYZ85JDjd/Cm36mrvV7jZoRhyy2+/G/8FNp9H+6dR8cJLu9by46rxIsWoQW0g/Lpu5n6Ls5SMHy2kqR8Nw8hXnKGnu6tpV8+1kuKl0qVWNPkNfafo/2mwaTH3tv94D5mPtIv4eL9wVI0W8fa9nLnu/H4ON/RThlch37Mtd+1WEe45lgIhf1Kgfdt9V6Z8yrVy1qg6FZVY8H6a9dTW0q7cMMd8LaeLaa+hHu/aFuU/YmTy+AZHX92ueqVu1o0ay8PijahHZlJDDhKzWbWtZt392WBVb5MqKf/wAq9Zp7zbw8ClvXip8Sc4UlMtlBzQdwQwSg4zviLQyA/MqT9a8Zqidrf7S6plzQn2lIzngtvsk0sDnrZ365J6EwXBNnM3y3fZW+gr2NxTVzbSj1RVwfZ1TRON7WZtPuBbvIkypzFMZZXOwhnUFevVQwx8q8ZoVSMLvYmuOVv6llc5lDKIDUtcey05Z9O097aQCJrmWaFPECMOhMjc6T7xlO4jHQnzzXuFc0tvs1JZ6FQ6M3mUh5qPDtxqkMZudSeS2cRzLFFbRwg7lDLlg5J6H84HB8qpLz+Qxt6kqTg9pd+4lU7KPFMscjQWNqC7cu3gjVck5O1QAqjPvOcYA8ya8zCnW1O6ckuL39Eia5KlDBQ9T0O4utDtbyGJ/tSXc13GiKWcJNMzeEAdevLft2Ga+j7HsYKPtEqrZLamNV1KCSFbGK0hlGGe6kJfGQQVRQCpBAIyp7d6qrHRKVtU7WOc+S7jvXv442RppfsghiBE11NIGC744/uo3I64bqSwznHY1eKinxKud9NJqG4mHsLPT4jyxFbocZYtgtjOMu5y3c+fnUym40+4qa6q3D35ZU9V11VeJVjkPPfZE7o0UTnKgkSSAZUFlywBHWu0r+EVu3nClodeUsyxFfN/JflDbW9OkTUYbK+ZWhkQvKtkGnlX39seChbO5U6hB0PTtmoVa9nUTjwRd2mlUrdqeW2vh5L75LLwpwFcx3N1JFbwx28yhIWvxzbiJMEMVjRiRnLDDOhwBn0qGWZa9C9mdtBBHDO810kZLLHM5ECsSSSIF8J6knx7u9AOuOrYRWIliUD7HLDdIqgKAkTfeqAOgBiMox8aAmZQCMjqD1B9QexrIIXVbQSI6N2ZWU/JgQf60MGdceWhn0x2IG9VWUj9F0OJR9BzB9KAxWsGTygCgFLQG/8KPu02z+EZT+E7cfiDXjdXi1Wa7354PS6fLNJeCG2p6Z/wCLWF4v53Nhk/aEMrIfmRv/AAFTrS47S0nF8Vh+az+fiRrils14yXeiwKmME9Qcgj1HYj8DVDF9k41O9+RZSaknEz72WwfZtRv7Q5yFYAn84RvtB+ocGvTax7doqi9ZRRWfsVXElPaDp264tXOAsqT2hb9GRlMlufnzOo/ZrX+M1oypSpv1k4a1FpKpHk0/k9/lkt+kMLu1idwMXECbx5feIBIPlktXn6//AI2oYj/2XmWkZ7dHf0Mh9mF69peNv/IM6Wkxz0R3L8lz8AyEZ8gx9a9dqVr/AJVtKK48V4lTQq9nVwbkLXxFsddoQ+pAJKj6Fn/irwnaN2rpv/jLPz3PzwWufaz1KjwY2OKdQX1tUP8AK1P+te+0p5tKf/qijvV7b8Sf0+Hk31/BjAMsd5H8VuFxJ+Esb/x1Q/yihuhVXgTLCpmOCg8Wafs13Yekeo2zQEnsJHUxJ9RKkL/WrXRK/bWcO7d8jlcxxPKLXb+0CyW2hkuLhFlaNC8a7nkWTA5ilUBK+LPvYrz1zoVzUupuksRzlNvr5kuNxFRWSLvuLJNQhkgsdNup0ljeMyyARRgMCu4N1U98jLDtVnp+gO2qKrKplrot3xOFS6UljB7w5whr8VtHCLm1t40BADBZZVBJbbnlsD3P51XFXTratPtKkE33kdXEorCJe19l4kmWXU7yW9ZTlYiNkI+G3J6fBdufPNSqdGFNYisLuOE60pFn1riyysxiaeKPaOiZBcAdABGuWx8hXbKRG2JSKrxd7RntIRKLG55bPy1ecCBWbBborZkxgHuq5xTbCtm+JXuNNYvGtomtb+GWeXYfstlEWkWN0Lby2WkyPAOye9WHUkdI21NcVkc6j7PZNRtoFisjZyZSSe5upjJM52EOgXLuV3HI3FPdHQZ6aZyd0ktyLzcez9bvl/2ncSXfL92MKsEKnABOI/GScebmhkYex6BbdL2y2qJLW7kQtgB3ifxQuxAycjdjPkKA0I0BD2Wuxy3dxajpJByyR+kjorbh8icH5r60wdJU2oKfJj29tlkjeNxlHVkYHzVgVYfgTQ5lZ4HnZtPiRzmSAvaSft27GH+YVT9aAe3a1kwZdxzqqwJcRYBGWkPptcI3L9C7SsSV7hGLY7ZAxSsGTygCgFLQG5ezCXfpcOD1jklQ/A7uZ/RxXkdeexXT8PIvNOl/Vgt8IVyT5b2/ddGZWA/eDD5VEnP/ABriUX7sl/8AS/J1z2lNPmhtzAJxEe7QmUfJJNrf/sX8K5OG1Ydp0l9TPa4rY7jO+Mp/7O1y3vMHlyIpkx5gAwSgep2BW+ZFei07F3p/Zy6NFZcf119pGja7o8d9aNFvG1wskUq9drDxRSqR3Hy7hjXmbK6np121U8H+USq0VWhg78P2P2SzgjkZfuYlDsCdo2jc7ZIHhHXqcdBWt3VV5f5pb02sGIJwp4Znvsx4c/tCz1VnGFunCRkj3ZELyhvkGeP8CK+jQj7J5+4qYqLBYtA46txZob2dIriPdDMjZMnMjO0tsUEndgHOMZLDyrxeo6HXqXUpUF7L39N/reXNK4jsLLOHs4k+2a/e31uGNryEh3spXL7IBtAP/wAtj8BjPcV6mwoyo0IU5cUsFdcyUm2uZb+MuHbya5hnsJoYX5UkEzyru+7LI6FV2kFgwbv+lXW4t6deOzUWUa0ajhwGek+zgC5hur68mvJoW3RqwVIVbyIj64wcHoR1UH4VmnShTWzBJLuN5TcuJLHh/S7NnuGgto2Z2kMs204ZiWJDSnw9SegxW5gZye0uzaYQWrPdTNkLHbpuzgEnxuVTAAJzu8qGMFX4r9o95b3sFrJBFZ80xkyzOJ+XG7FOYVRlQYIJPiPQUGyQXGRvbmWBNPvLnUQS3PEKGK2BBG1S8QVNpG4dXJ6dxkUGEWDX/Zu+oRxItpaaZFGzNuVhLO2QAQyxgJ5DqXJ8IoZJp9BspFIvbyXUTbxmUxGReWgjG0tyYdqlgDjxFj1PqazsslKyr+zmOFJpJvdvZHnj6K3Tl2FnFCnllVUfPlx9M/HdXZUerLujoCW+rP4L8v8ABPcCahfzytJcq3IePKMVVFDZUrtX3iCpPU57DrWk1FcCJqdGzpQUKL9pPfxfz5buhd65lKZ/n7LxN6JqFp/FPb/7Rj+dAWrX7W6kT+6TpC/68QcH6k+H54PyrKxzOtKVNP8AsWV4mHTW9411cSZneVHKTywbs9DsPVAOmF6dAPD1rvhYPRxhRVOK3JNZSZuOixRLbR8gkxlQysSSz5GdzE9Sx881wZ5urtbb2uJAaX9zqd7B5TLDfIPiRyJ/80cZP7YrBzK/xVxvGqSi2YMsLQi4uBhlgSWTl5jU550g8R6AqNvXPu0BhXEWtGdtqk8sHqT707Avi4k/5hVgCfhQENQBQBQC0FAbH7Ep91tcxeaSpJ/9xCv/APMV5b+TQ9mnPxRZWE8ZRZdIvtuqXlm35wiu4fjujjWZR+8A2P2zUa+oOvp1KvHe4rD8DpTqbFWUeo04pvxb6tp7O6pHyrhJSxACrIVRSxPYB9hyfSpOm2c6umVYNb+Sa+Xmcq1dRrRfXP0z9ite1nWLS4jt/s06S3MU2VWMM+VcDPiA2k7lj6Z8zUrQLS6tlJVI4zhrx9YON7OnUg8vdz8Cf0sXlqn90SOaA+L7NK+x4WPUrFL7u3JPhboPLvV3q2gULuW01h93FHn9M1uUaahV3459fE63thqmpLyZlisbVsc0JJzZ5F803L4QD09PjntUSw0KjaPaisvqywrarGaxEv8AoenxWkEcEK7Y0GAPM+ZYnzJOST6mrjGNxXbTm8sjLvhzTElkup7e33u295JsFc9MtiQ7F7Z6Adetc2kSYzm1gTLx9ZRo3JZpljUswtYXlVFAySWRdijHXqwrXKOqhJ8RhoXGd1qcckmnwQrGjFDJdzFMNgN+SiVjjBHXcK1ydVAp3CvHMt/LOl/c3Fvs2hIbGI75Dlg67lSSQYwvYjuetYNxfCfCF+NSmujZieA8xYDqUmHVS4aNyrCSQOAMe6D1PagLNc+zbdeNqV5ei3l8JJtFESR4URgiSYt3GBnAzntQ2hCU5KMVlvoTXD/DulTuzoou5UwGkuWkuH9VOZs9O+CoxnNZcWuJ2r2lahjtI4zwFPxa8eqLZmONIt4jyM7juTMZHYKMlRjBrfY9naLGOm05WTuFJuWM45bnvKv7VuYl31dzE8auqFiUBHhYBc48gf3q6UsYLPRJQdDcltJ4zjf3by3cKcFQ2+JRK8peMr5LGUcAnwjr16dya5zqOW4qb7Vatf2HFLDz35Xf+iJ9o/DcMNir28SR8uRdxUdSjeDqe58RTv8AGtqcm5bzvpl9VnXaqybyufVb/wAkz7MdR52noCfFEzQn5DDJ/lZR9K0qLEiHqtPYuW+u/wDPmWytCuM/9r4MMdnfqOtndxuxHfkyEJIv1OwUBflYEZHUHqD60Az03To7dCsYxlmdj+c7scs5PmSfw6AdBWW8nSpVlUeZeHwIPizjW009GMzlnUbjFEN8gBOAWA6ICSBliASfM1g5mTe0TiPddSJfjbmwk+zx2cxJV5yu2O4cY3jwhyvReg6NnJAzHXNbmumQzEZjiihUKAo2RjauQO56k5/WPYdKAjaAKAKAmtE4WubrrHGQn+I/hT6E+9+7mgLfacCRxjMzGQ/ojwJ+A6n55FAOFe5s5C1gYYt8YjfcgI8LFlIXBG7qepFcLi1pXCUaiykbwqOHAh9RFxNLzri4ZpcBQ8YEZVQHG0FQOmGby863p0YU47EFhdA6km85Guh6fGbmSNwWDRAncTk4dSckY8wKsrCEJylGS5fdFRq1WpTpxnB4efsy1xSWlt/gRn9wP/6jVlmjS6L5f7PNSjeXP/aS+OPwTVtxWiW7TJDcyxICWkjgblrg4OZH2r39CahVrqnndvLO10yvsraWPH9DqXii8bTH1C3ggEABI5szGRgr8tvukUDocnBcdBUOVfPBFtTsEveZFJr0t7pjSpfz/bXVtlpaW58DByNrNGjyDKjIJZe4rk5tkqNCEeQ50bhG5uNOMU+mbryRJFa8u7gAoWLFHVWLyAqNvQKvb41qdUkuBP8AD3B1zp+n/Z7rUoobcl9wSJCTzB4oxLPkYOG6bM9TWUm+B1pUZ1ZbME2+4kuFPZ1pIhDQo1xGSes0jsrMpKkmLohOQeu35Uaa4ma1GdGexUWGXWCyjgjKwRxxqAcKiKqjp08KgCsHOOMrJklpx9d86OWV8xBhujVFClT7w6DJODkZPcCpLpRxhHsKmk2vZyhBe1ybfP13Gr6jbrdWsiAgrLEwVh2w6+Fh+INR08M8rRnKhWUucX9GYboGsS2c4lQHKeGRfJlJAZD6dcYPkcVKklJYPY3dKnc09iXPg+/r65Fk9o8yu1pf25ysi4Dekkbb0B/W94EfqVzp84srNMbjGpbVOX0e5+u8l/alEs9jb3adgVOf+XMo/wDME/Gtabw8ETSpulWnSfpr0yv8NW2p3qxmGYiCFkRd0mxBy9pCFUG5+m33h5962lsol3NS0ouW1H2pZ5Z4+O5fA1bX7D7RazQ+bxuo+DEeE/Q4P0rinh5PP0KnZ1Iz6MzP2M6ni4ngbpvQSAejIdrD54YfwV1q9S31aKlGM1y3fM1yuJRkRxbpIu7G5t/OSJ1XPk+MofowU/SgKDwz7VbOHSrTnOz3PLWEwoAX3IeWCzMQibgA3iYdDQDDjLjm5gvooNQP2S0eJpWFpJvuOzbYnl2+EkgD7sD3xh+5AGUT8UyrDd2tv4LS4naXEih5imcopck+QXJ75HfvkCtsf+/M/WgOdAFAFAaH7ONP07ZzrvmSSbmUKYJZIUwM9eWrBzjr4ugz26ZoDQL3iq08QVpTtAzi2uAFBblrkmMADd4evmMVkwQd9rgLyIsE+YpIopNwjjEbzEiMNufIBI74wKwBlqEM4N6ri2hezRXdZZyTJuQuqx4UBjgYxu7kDrQyRyWAlFi6TvcLMV+1R2luzS2qkJ0/4mSMv5A+EdOtATuicCONRlk/s+6urIxhYftEi28m7CEl1LodueZ02+Y6VlNrgYaT4k/wj7Or+2iuYv8Aw9I7gt76SXEsaMGUoGGwdiPM9j061gyMk4VksLqy0ua8nksLtbjcqBIsyhclCfE2w+EY3d2+JoDQtL9nmmwABLSJtvUGXM2D3yOaWx9KAXxrqctlaq9skYG9UYFeiqQcEBSPMKPrW8IqTwyy0u1pXNZwqZ4ZWClQ6xq00L3McjGJCc7Fh6bereDG4gV1xBPBeSttNpVFRlHe+u19eA+j1xtS0y6jkA58KCYEDAdVO7IHkehU/tD1wNdnYkmRXbRsbynOHuyePDPrI79kOobop4T+Y6yL+y4wR+K5/epWW/Jx16n/AGRqdVj5f78jQSK4lCYZw9pZuIL6JRmSNY5ox6mMyqygfFWI+ePSpMpYaZ6+6uuyqUpvg8p/HH0Lt7Jte5sDW7Hxw9U+MR7fwnp8itc6scPJT6vQ2anaLg+Pj+/yVXVLVLfW3ilH3M77WHqlx5g+W2Qgg+WwVsnmBNp1ZVLNSj70frH9fUi9eilsefYzZaMlZomx03A4WQem5dyMPI/LrlNPejpSqwruNePHg/x8OKLrwkft2gywd3QSxD9pfvYfwyg/drnJ4nkrLmXY3iqLnh/Z/cp3APHqWEc6yI7hyjxqm0YbBDbiT0BGzsD2raaySL6h28k0+BpXs84y/tOOZiixtHIF2qxbwMoKksQMnIbyHYVyawVVxRVJpJ5K2nCgsNTe/nu7eC3E0rornxOsgbdH12gYLHGNx8I6VlyysHWpd7dJU2vSJbUfaKWtpp9PtJbqKJXZp2Ihgwgy23f45MdegXHxrUhGb67xi2oaWXkvpReSEhLK2UxwxgSbTzGGWYFMkb3A69FOM1tGLk8JGk6kYLMngqXFHEE0tnaWJit444grfdr43dVKGRm7ZbJJAHU9STW9Sk6eMmlGvGrlx4IgJUJYu7F3JyWYkkn1JPc1yOw2lNAcGoBFAFAFAaD7KoopufBKuegdcM6NtIMcg3IwJBBQY+JrINAg4TtnnlVxMQ8ak/3mfxq0kjSocPll3kOc56yUBY7XgqxJZmg5jPjeZZZpS+33d3Mc7seWe1YA24r0K2tIre6gt4Ivs91bySFIUBaF25MoJUZIxJu69ttAaEgx08qA46hqEcCB5TtUvHGD+tI6ov0yR18qGYxctyHdDBn/ALaIStlDeIPHZ3UFwPUruClflkofpQF9t5g6K6nKsoYH1BGQfwoCL4vsefY3EYGTyyyj9ZPGv8wK2i8NMl2NXsriE+/ye4zf2fcWQ2kVws5O1iskahSS7EFWXtgdAnU4FdqkG3uL3VLOdxODh4P18zr7IbJmuJpNv3QhMR/RLOyEL8cBT+I9axVe7Bz1msuzjHnnPyGvAshs9YMDHoTLbnPnjxRt9do/irM/ajkzqD/yLTtPB/n13Gy1HPNGCaXeXcV/cJYgmZnnjwFViFEhJI3+EYwOp6VIeGlk9PV7GdGLrcFj6HGK4uNJv4pLhCr9HdQVO+JyQ4Gzw56HoOgKisNqSwjSpOnc0XGPw8VwLB7bIR/dbuMgrIhj3g9D/wASIg/IufpWkHyIOnVtlSpv11LVqmkprWlQSghZjEskb+SyEDehI/NJGD8gfKtE8EOnWdCo8cCJ9nGlTaVHPJqMkEEUojIV5lyrruzk+71BA6MewrMnlmbqvGq1jkQc8ekwpNdW9ldX6qZJTIylbVBuJKhnCoyjt0V+grGWc3cVGsZPE41ludNknjvbXT1AmSG0hRTO8ir4ELN5ElfyaA9R1rBwb6lZ4dvZGs5kuLIT3c3MT7XdOxdInQKMbtz7gS/bYO3XOa3jTkzhO4hAb2WjyxW/2czzGEsXMQYpGSwAOVU+IYA6EkfDqam0rVPiVF1qko7o7hzDpioMAAAeQGBVhCikU87qU3lspmruHu5Mdkwg+Y7/AM91VN5LNVpctx6jToONvHPPf8/0MpTUUnDOQ0BxagE0AUAUBZ/ZvfcrUocnCyZhP74wv+fZQG7sNssD/rNET6LIMj8ZEhH71ZMFotRQye61poubSeA9pYpI8+hZSAfocH6VgCOCtSNzp9tK3vtEok+EqeCUfxq1AUP2tahdFFt5oY0hZ96yJKX5mwHochSuNwJ6emCa604plxp1CnJ7UXlrlglPZ5e3t9mSa7+5iIQxoqB5GwDl327guPMHqc9sdcTikcr6lSoezGO982XXiTTBdWdxbn/ixSRj4FlIU/Q4P0rmVhXvZBqZn0e23e/EDbsP0TEdig/HZsP1oC5mgMI0/TYk1j7LcLui57xbdzL0OeT1Ug+cf41Icns5R6ipcTla9pB78J/n7m4WdokKBIkVEXsqgAD6Co+cnmZzlN7UnlmM+1PNnqqXC9N4inHkN8ZCkf5U/irtB+zhl1ZVVO3dN96+DJbROPNSu7mHZakW5kTeUhkI5ZOGPNbw9Ac9Mdq0aSIlS3oQi/a3+uR24b4RvIdalu3REt+ddMCZF3MkhcoQq5x3X3iPOjluwa1rmMqCp88LyHntAvdHuWiS6ugZI3IVLZuZKxbA5RWNWPU7enQ5A61qngi0q0qedkhOJuOYtNtLeJdKnMILcg3hAwVHvBW3uCA+AG2nBIHQYrBo5NvIz9oPE17HaI0Wp23Ocpi1tIwHEbqTu3MzSZHh7Be5oakHPAl3pwiFhJ9skjj5t7dTEusilSzJvLyYbBG0BBhjWVFmjqRRJ6NoN2tmtm91J9mAdeVGqxqyuWZ1Z8F2BLHpkD4VuqZwncY4EnpnCEUI+7jVemMgdT82PU/U12jAhVbhvix9LYKoqXTplbWrkNcAZNWEIYRR1KrnLJD61eiGF5D+aMj4nso+pxWak1Tg5PkSbSg61WMFzM2ts7dx6liWJ+deabbeWe7SSWEc5TWDI0c0BzagE0AUAUB0tpzG6uvRlYMD6EHI/nQH0pHci5tDJDhsoJYx/wAxNssan0IcLkVkFsspQyqynKsAwPqCMg/hQEjGawCvcFnlT6ha/wCHdGdB6RXS80AfASc4fSgJu/0WGeaGWVd5hDctT7oZiuXI8yNoxnt374Iym0dqdedOEoReM8QsdChhmeWFBGzjEip0R8HIYr2DDJ6jHvHOaNtidec4KEnnHAlKwcTO/Z9/dtV1ayPQGZb2MeqzAczA9ASi0BolAZdxxw9A2oC6fUba1/JNhypcyR9iAXXyVPwrZSwsE6le7FLs2s8fMsae0WzkLLa8+7ZSAwtreWQAntlyoQefXd5VqQSB0r2gPqVzJFZWMfNgBy95KI2j8W1sKiOe4GcEeVDOWVo+0S7bU5bO+u4rKKPmAyW0QfeVwVUGUOfEDkEDOcdKGCA1OaSTVFkT7XqNipRjHdlkWQ7MMNsoVfe8QwoHas4NXJLmPde4ekvrmGeOGCw5SqqJB4/dYupPhRQQSeoFZ2TR1UT97wxLelTfTTXO05CuwWNT6iOIKorKic3WJnS+E44hhEVB+qoGfw71uonCVUmodJVfKt1E4SqHbkKK6KJHnUGlzKBXeESJUqFc1S78hU2lDmVVzVzuRCzPUgjRRQOM9Q5sqwKeinc/z8h9Af5/CqnUK2X2a5cT1mjWuxDtpc+Hh+yFkNVheDSVqAbsaAQaA8oAoAoAoCy8McWSWpUZkCgjxRvtkC7kLDBykgChwquCAXJoC+cP+0wxQogmgYRxWq7JYZI3LM3LlUPG2zEY2t7vVT6qaAtTe02REmfk2kiwzJCxjv8A3t+3bMv3BzH4hk5yMHp0oBI4lu11a5kWyj3w2SiaIXikSKGMsckb8rxEZdcY/OHp1A7XPtUnSygvPsUPImkESt9sJKElxl1EHhAKtk9aA66l7QbuLUIrJ47CJpULiZriSSFQA/QtsTDZQjHxHrQETa+0i4kvp7Wa/wBPt44huW4jhMsc3VfCrNPgNhvj7p6dKArOgcRpLf3NxqF9drKi/Z4ZrSJVE8IdyRhIjgZCMCTnr36VsoSfI0dSC4tfMa8Ma2pWYanDeXxLDklriRV2+IMGR5Qv6JHQ46+lbqjN8ji7uiv+R04AkubAS7La0kZ2Uq8wLPHgEEAquSD06bgOnxrPYyNXe0+Q74T0O7szKbe6aITbd6xxp+aWKgGTeRjce3XrTsTV3i5If2vAMTO0kgeR3JZ2d2JcsdzFgMA5PXtWezRo7pssmm8KRx+5Gq/sqB/Ss7Bo6+Sct9FUeVNk17UkIrBR5VnZNXUHKxgVnZNXMC4rZRObmcJJq3UTlKYwubqusYkadQgdRv8AyFS6dMr69fG5EFNJUlIgpNvLK9xNrIt4sjBduiL6n1x6D/YVxua6owzz5Frp1k7iph8Fx9d5QYVIyzHLMckn1PWvPNtvLPZpJLCEStWDI1kNAcWNAJoAoAoAoAoAoAoD0UAvp6H8f/agPVjFAdktlPr+I/2oDqLYrhoydw61lNp5RiUVJYZbeHb1Jxg9JF95f/MPh/Sri2nGsu/oeav6E7d5Xuvg/s/W8skNmKldkinnWZK2WF71pKimIXko8SwWci1wlSwToXOSWglFcnA7qqPEnFaOB0VQ6ietdk27QDcU2R2ghrmtlE1dQbyXdbKBzdQYXN8B511jTI86yRC3mo57VKhS6kCrc53RIqWWuyRGSyQ+taukEZZz8APNj6D/AH8q0q1Y0o7UifaWc689mPz6GdzztPIZZe/5o8gPID/v415+tVlVntSPaW9CFCmoQESPXI7DWR6A4MaAQaA8oAoAoAoAoAoAoAoD0GgOimgO8b0A5jegPSpDB4yVcdQRW0ZOL2o8TWcIzi4yWUy2aBxUr4jmwknbPZX/ANj8O3p6Vc217Gp7M9z8meYvtJlTzOlvj5r8lsjlqdgopQHEU5HY1q1k0WY8B9DqRHeubpJnaNzJcR9Fqwrk6JIjdo7rqg9a17JnVXMep6dUHrTsmHcx6nGTVh61sqLOcrqIym1QntXRUkcJXTfAYzXJPc11UUjg5SlxGsktbGYwK/r3EkcHhHjk8kB7ftHy/rUavdQo7uL6fktrLTKlffwj1/HX6FIuJHmfmTHJ8h5KPQDyFUdWrKrLakeroUIUYbEFuPJHrmdhrI9AcGagOZNAJoAoAoAoAoAoAoAoAoAoBQNALVqA7o9AOEkoBUkYfv8AjQD3TtantsD8pGPzT3A+B7j+Y+FTKF7Up7nvXeV91ptGvv4Pqvui16ZxXBL0LbG9H6f5u1WlK8pVOeH3nnrjSa9Lelld344k6k+aklZKm0dRNTBzcBXNoY2A5tBsCTLQyoCGmpg2UCH1LiOCHO5wW/RXxN8unb64rhUuaVP3n8FvLC302vW4R3dXuXrwKrqPE082ViHKT1/PI+fl9PxqtrahOW6G5ef6L+10ilS31Pafl+/j8iJjhC9T1bzJqvLcHkoBu70BwZqA5k0AmgCgCgCgCgCgCgCgCgCgCgCgFA0AtWoDqj0B2SSgOyyUAPGrdxQCrcyR/kpXX4A9D9O1dIVqkPdeDjUt6VX34p/AkYeIbte5jf5r/wCnFSo6hWXHD+H4wQp6RbS4Jrwf5yOU4uuAPFCh+TEfyya6rUpc4ojvQ6XKT8j1uLp8dIU+rE/yyKPU5comFodPnJ+Rwl4ju27cpfkpP9Sa5vUar4YR3jo1tHjl/H8YI+5nml/KTOR6A7R+A6VGncVZ+9Im0rSjS9yKXrqcUhVewriSD1pKA4vJQHF5KA4s1AIJoBNAFAFAFAFAFAFAFAFAFAFAFAFAFAeg0AsGgFq9AdFkoDoslAdBJQChLQCubQBzaA8MtAIMlAIaWgObSUByZ6AQTQCSaATQBQBQBQBQBQBQBQBQBQBQBQBQBQBQBQHtAeg0AoGgPQ1AKD0AoSUB7zKAOZQHhkoDwvQCS1AJJoBJNAeZoDygCgCgCgCgCgCgCgCgCgCgCgCgCgCgCgCgCgCgCgPc0B7uoD3dQBmgDNAG6gPN1AeZoAoDygCgCgCgCgCgCgCgCgCgC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5" name="Picture 4" descr="Msp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196752"/>
            <a:ext cx="720293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Thanks for watching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This has been a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Presentation by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Samantha!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5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nder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4176464" cy="5492334"/>
          </a:xfrm>
          <a:prstGeom prst="rect">
            <a:avLst/>
          </a:prstGeom>
          <a:noFill/>
        </p:spPr>
      </p:pic>
      <p:pic>
        <p:nvPicPr>
          <p:cNvPr id="3" name="Picture 2" descr="msp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7324" y="0"/>
            <a:ext cx="4336676" cy="6858000"/>
          </a:xfrm>
          <a:prstGeom prst="rect">
            <a:avLst/>
          </a:prstGeom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980728"/>
            <a:ext cx="7796430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Moviestar planet also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Known as msp is an 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Online game designed 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For girls and boys 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Aged from 7-15 years</a:t>
            </a:r>
          </a:p>
          <a:p>
            <a:pPr algn="ctr"/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sp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8065" y="0"/>
            <a:ext cx="5355935" cy="6858000"/>
          </a:xfrm>
          <a:prstGeom prst="rect">
            <a:avLst/>
          </a:prstGeom>
        </p:spPr>
      </p:pic>
      <p:pic>
        <p:nvPicPr>
          <p:cNvPr id="17410" name="Picture 2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3244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sp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55230" y="188640"/>
            <a:ext cx="6151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Chyna Smith level 44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Render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3810000" cy="5786661"/>
          </a:xfrm>
          <a:prstGeom prst="rect">
            <a:avLst/>
          </a:prstGeom>
          <a:noFill/>
        </p:spPr>
      </p:pic>
      <p:pic>
        <p:nvPicPr>
          <p:cNvPr id="3" name="Picture 2" descr="MSP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0"/>
            <a:ext cx="3456670" cy="6858000"/>
          </a:xfrm>
          <a:prstGeom prst="rect">
            <a:avLst/>
          </a:prstGeom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260648"/>
            <a:ext cx="7795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Dollyxoxo</a:t>
            </a:r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(better run)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15816" y="1340768"/>
            <a:ext cx="3065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Dolly1144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39752" y="2420888"/>
            <a:ext cx="4442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POMPONO478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59832" y="3356992"/>
            <a:ext cx="2925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bexwolf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Render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220072" cy="6858000"/>
          </a:xfrm>
          <a:prstGeom prst="rect">
            <a:avLst/>
          </a:prstGeom>
          <a:noFill/>
        </p:spPr>
      </p:pic>
      <p:pic>
        <p:nvPicPr>
          <p:cNvPr id="3" name="Picture 2" descr="MSP 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0"/>
            <a:ext cx="2987824" cy="6858000"/>
          </a:xfrm>
          <a:prstGeom prst="rect">
            <a:avLst/>
          </a:prstGeom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rgbClr val="FF3399"/>
                </a:solidFill>
              </a:rPr>
              <a:t>Samanthaisawesome</a:t>
            </a:r>
          </a:p>
          <a:p>
            <a:r>
              <a:rPr lang="en-NZ" sz="8000" dirty="0" smtClean="0">
                <a:solidFill>
                  <a:srgbClr val="FF3399"/>
                </a:solidFill>
              </a:rPr>
              <a:t>Samanthaissassy</a:t>
            </a:r>
          </a:p>
          <a:p>
            <a:r>
              <a:rPr lang="en-NZ" sz="8000" dirty="0" smtClean="0">
                <a:solidFill>
                  <a:srgbClr val="FF3399"/>
                </a:solidFill>
              </a:rPr>
              <a:t>Awesome #</a:t>
            </a:r>
            <a:r>
              <a:rPr lang="en-NZ" sz="8000" dirty="0" err="1" smtClean="0">
                <a:solidFill>
                  <a:srgbClr val="FF3399"/>
                </a:solidFill>
              </a:rPr>
              <a:t>lol</a:t>
            </a:r>
            <a:endParaRPr lang="en-NZ" sz="8000" dirty="0" smtClean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50</Words>
  <Application>Microsoft Office PowerPoint</Application>
  <PresentationFormat>On-screen Show (4:3)</PresentationFormat>
  <Paragraphs>18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samanthapaynetz@gmail.com</dc:creator>
  <cp:lastModifiedBy>samanthapaynetz@gmail.com</cp:lastModifiedBy>
  <cp:revision>19</cp:revision>
  <dcterms:created xsi:type="dcterms:W3CDTF">2014-06-03T03:38:43Z</dcterms:created>
  <dcterms:modified xsi:type="dcterms:W3CDTF">2014-06-10T04:25:20Z</dcterms:modified>
</cp:coreProperties>
</file>